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38" r:id="rId1"/>
  </p:sldMasterIdLst>
  <p:handoutMasterIdLst>
    <p:handoutMasterId r:id="rId20"/>
  </p:handoutMasterIdLst>
  <p:sldIdLst>
    <p:sldId id="256" r:id="rId2"/>
    <p:sldId id="257" r:id="rId3"/>
    <p:sldId id="258" r:id="rId4"/>
    <p:sldId id="262" r:id="rId5"/>
    <p:sldId id="263" r:id="rId6"/>
    <p:sldId id="260" r:id="rId7"/>
    <p:sldId id="278" r:id="rId8"/>
    <p:sldId id="279" r:id="rId9"/>
    <p:sldId id="274" r:id="rId10"/>
    <p:sldId id="261" r:id="rId11"/>
    <p:sldId id="276" r:id="rId12"/>
    <p:sldId id="265" r:id="rId13"/>
    <p:sldId id="266" r:id="rId14"/>
    <p:sldId id="267" r:id="rId15"/>
    <p:sldId id="268" r:id="rId16"/>
    <p:sldId id="269" r:id="rId17"/>
    <p:sldId id="277" r:id="rId18"/>
    <p:sldId id="270" r:id="rId19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80EE4-F0BC-4325-9E3E-4149EA65A318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800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E9422-35EF-4AF5-8FDB-8076503A2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949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11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94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8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6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64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7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5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53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0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0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13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00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Центральная и осевая симметрия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Выполнила учитель математики </a:t>
            </a:r>
          </a:p>
          <a:p>
            <a:r>
              <a:rPr lang="ru-RU" dirty="0"/>
              <a:t>МБОУ Гимназия 11 г. Дубны</a:t>
            </a:r>
          </a:p>
          <a:p>
            <a:r>
              <a:rPr lang="ru-RU" dirty="0"/>
              <a:t>Байкова Елена </a:t>
            </a:r>
            <a:r>
              <a:rPr lang="ru-RU" dirty="0" err="1"/>
              <a:t>алексеевна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238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Симметричность точки относительно точки</a:t>
            </a:r>
          </a:p>
        </p:txBody>
      </p:sp>
      <p:pic>
        <p:nvPicPr>
          <p:cNvPr id="3084" name="Picture 12" descr="http://exams.lv/wp-content/uploads/2014/11/linza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3501" y="3133624"/>
            <a:ext cx="3305636" cy="144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бъект 2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Две точки А и В, С и </a:t>
            </a:r>
            <a:r>
              <a:rPr lang="en-US" dirty="0"/>
              <a:t>D </a:t>
            </a:r>
            <a:r>
              <a:rPr lang="ru-RU" dirty="0"/>
              <a:t>называются  симметричными относительно точки О, если О- середина отрезка АВ и отрезка С</a:t>
            </a:r>
            <a:r>
              <a:rPr lang="en-US" dirty="0"/>
              <a:t>D. </a:t>
            </a:r>
            <a:r>
              <a:rPr lang="ru-RU" dirty="0"/>
              <a:t>Точка О считается симметричной самой себе.</a:t>
            </a:r>
          </a:p>
        </p:txBody>
      </p:sp>
    </p:spTree>
    <p:extLst>
      <p:ext uri="{BB962C8B-B14F-4D97-AF65-F5344CB8AC3E}">
        <p14:creationId xmlns:p14="http://schemas.microsoft.com/office/powerpoint/2010/main" val="3390155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1449387"/>
          </a:xfrm>
        </p:spPr>
        <p:txBody>
          <a:bodyPr>
            <a:normAutofit/>
          </a:bodyPr>
          <a:lstStyle/>
          <a:p>
            <a:r>
              <a:rPr lang="ru-RU" dirty="0"/>
              <a:t>Симметричность фигуры относительно точки.</a:t>
            </a:r>
          </a:p>
        </p:txBody>
      </p:sp>
      <p:pic>
        <p:nvPicPr>
          <p:cNvPr id="6146" name="Picture 2" descr="http://gigabaza.ru/images/56/110380/m6601910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825750"/>
            <a:ext cx="4183063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7254875" y="1846263"/>
            <a:ext cx="4937125" cy="4022725"/>
          </a:xfrm>
        </p:spPr>
        <p:txBody>
          <a:bodyPr>
            <a:normAutofit/>
          </a:bodyPr>
          <a:lstStyle/>
          <a:p>
            <a:r>
              <a:rPr lang="ru-RU" dirty="0"/>
              <a:t>Фигура называется симметричной относительно точки О, если для каждой точки фигуры симметричная ей точка относительно точки О также принадлежит этой фигуре. Точка О называется центром симметрии фигуры.</a:t>
            </a:r>
          </a:p>
        </p:txBody>
      </p:sp>
    </p:spTree>
    <p:extLst>
      <p:ext uri="{BB962C8B-B14F-4D97-AF65-F5344CB8AC3E}">
        <p14:creationId xmlns:p14="http://schemas.microsoft.com/office/powerpoint/2010/main" val="2801712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estival.1september.ru/articles/560632/f_clip_image0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99" y="491655"/>
            <a:ext cx="8426909" cy="485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825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estival.1september.ru/articles/560632/f_clip_image0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6" y="132522"/>
            <a:ext cx="10986052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524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Симметрия в природе</a:t>
            </a:r>
          </a:p>
        </p:txBody>
      </p:sp>
      <p:pic>
        <p:nvPicPr>
          <p:cNvPr id="9218" name="Picture 2" descr="http://dok.opredelim.com/pars_docs/refs/8/7579/img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963" y="2005608"/>
            <a:ext cx="4938712" cy="370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7254875" y="1846263"/>
            <a:ext cx="4937125" cy="7366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220" name="Picture 4" descr="http://images.myshared.ru/17/1167879/slide_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006204"/>
            <a:ext cx="4937125" cy="370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810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5klass.net/datas/matematika/Svojstva-osevoj-simmetrii/0027-027-Simmetrija-v-arkhitekture-Ros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96" y="0"/>
            <a:ext cx="9886122" cy="629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627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s00.infourok.ru/images/doc/261/266239/310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8" y="1"/>
            <a:ext cx="10575234" cy="628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668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rosdo.ru/ouazoc/%D0%A3%D1%80%D0%BE%D0%BA+%D0%B3%D0%B5%D0%BE%D0%BC%D0%B5%D1%82%D1%80%D0%B8%D0%B8.+8+%D0%BA%D0%BB%D0%B0%D1%81%D1%81.+%D0%9A%D1%80%D0%B0%D1%81%D0%BE%D1%82%D0%B0+%D1%81%D0%B8%D0%BC%D0%BC%D0%B5%D1%82%D1%80%D0%B8%D0%B8.+%D0%A6%D0%B5%D0%BB%D0%B8+%D1%83%D1%80%D0%BE%D0%BA%D0%B0%3A+%D0%9F%D0%BE%D0%B2%D1%82%D0%BE%D1%80%D0%B8%D1%82%D1%8C+%D0%BF%D0%BE%D0%BD%D1%8F%D1%82%D0%B8%D0%B5+%D0%BE%D1%81%D0%B5%D0%B2%D0%BE%D0%B9+%D0%B8+%D1%86%D0%B5%D0%BD%D1%82%D1%80%D0%B0%D0%BB%D1%8C%D0%BD%D0%BE%D0%B9+%D1%81%D0%B8%D0%BC%D0%BC%D0%B5%D1%82%D1%80%D0%B8%D0%B8c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0"/>
            <a:ext cx="8514522" cy="638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668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Мы познакомились с двумя видами симметрии: осевой и центральной.</a:t>
            </a:r>
          </a:p>
          <a:p>
            <a:r>
              <a:rPr lang="ru-RU" dirty="0"/>
              <a:t>Симметрия, обнаруживаемая и в жизни, и в искусстве, и в архитектуре, и в природе является одним из принципов гармоничного построения мира. « Сфера влияния» симметрии поистине безгранична. Всюду она определяет гармонию природы, мудрость науки и красоту искусства. </a:t>
            </a:r>
          </a:p>
          <a:p>
            <a:r>
              <a:rPr lang="ru-RU" dirty="0"/>
              <a:t>Домашнее задание:</a:t>
            </a:r>
          </a:p>
          <a:p>
            <a:r>
              <a:rPr lang="ru-RU" dirty="0"/>
              <a:t>Определить, какие буквы русского алфавита имеют ось симметрии, центр симметрии.</a:t>
            </a:r>
          </a:p>
          <a:p>
            <a:r>
              <a:rPr lang="ru-RU" dirty="0"/>
              <a:t>Выписать и провести ось симметрии.</a:t>
            </a:r>
          </a:p>
        </p:txBody>
      </p:sp>
    </p:spTree>
    <p:extLst>
      <p:ext uri="{BB962C8B-B14F-4D97-AF65-F5344CB8AC3E}">
        <p14:creationId xmlns:p14="http://schemas.microsoft.com/office/powerpoint/2010/main" val="1867411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Цели: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.Образовательная: Создание условий для введения понятия симметрии и её применения на уроках математики, в жизни. </a:t>
            </a:r>
          </a:p>
          <a:p>
            <a:r>
              <a:rPr lang="ru-RU" dirty="0"/>
              <a:t>Воспитательная: Развитие творческой личности и создания условий для активизации познавательной деятельности</a:t>
            </a:r>
          </a:p>
          <a:p>
            <a:r>
              <a:rPr lang="ru-RU" dirty="0"/>
              <a:t>Развивающая: Способствовать развитию пространственного мышления.</a:t>
            </a:r>
          </a:p>
          <a:p>
            <a:pPr marL="45720" indent="0" algn="l">
              <a:buNone/>
            </a:pPr>
            <a:r>
              <a:rPr lang="ru-RU" dirty="0"/>
              <a:t>.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2476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 Из истории</a:t>
            </a:r>
          </a:p>
          <a:p>
            <a:r>
              <a:rPr lang="ru-RU" dirty="0"/>
              <a:t>2.Симметричность точки относительно прямой</a:t>
            </a:r>
          </a:p>
          <a:p>
            <a:r>
              <a:rPr lang="ru-RU" dirty="0"/>
              <a:t>3.Симметричность фигуры относительно прямой</a:t>
            </a:r>
          </a:p>
          <a:p>
            <a:r>
              <a:rPr lang="ru-RU" dirty="0"/>
              <a:t>4. Симметричность  точек относительно точек</a:t>
            </a:r>
          </a:p>
          <a:p>
            <a:r>
              <a:rPr lang="ru-RU" dirty="0"/>
              <a:t>5. Симметричность фигуры относительно точки</a:t>
            </a:r>
          </a:p>
          <a:p>
            <a:r>
              <a:rPr lang="ru-RU" dirty="0"/>
              <a:t>6.Симметрия в окружающем мире</a:t>
            </a:r>
          </a:p>
          <a:p>
            <a:r>
              <a:rPr lang="ru-RU" dirty="0"/>
              <a:t>7. Выводы</a:t>
            </a:r>
          </a:p>
          <a:p>
            <a:r>
              <a:rPr lang="ru-RU" dirty="0"/>
              <a:t>8 Задачи</a:t>
            </a:r>
          </a:p>
        </p:txBody>
      </p:sp>
    </p:spTree>
    <p:extLst>
      <p:ext uri="{BB962C8B-B14F-4D97-AF65-F5344CB8AC3E}">
        <p14:creationId xmlns:p14="http://schemas.microsoft.com/office/powerpoint/2010/main" val="96321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ok.opredelim.com/pars_docs/refs/63/62601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647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4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Осевая и центральная симметрия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Осевая симметрия-это симметрия относительно прямой</a:t>
            </a:r>
          </a:p>
        </p:txBody>
      </p:sp>
      <p:pic>
        <p:nvPicPr>
          <p:cNvPr id="5124" name="Picture 4" descr="http://mathematics9oge.3dn.ru/graffiti/0/2_18L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963" y="2912966"/>
            <a:ext cx="4938712" cy="271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dirty="0"/>
              <a:t>Центральная симметрия-это симметрия относительно точки</a:t>
            </a:r>
          </a:p>
        </p:txBody>
      </p:sp>
      <p:pic>
        <p:nvPicPr>
          <p:cNvPr id="5126" name="Picture 6" descr="http://mathematics9oge.3dn.ru/graffiti/0/2_17n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2913402"/>
            <a:ext cx="4937125" cy="271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39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Симметрия фигуры относительно прямой.</a:t>
            </a:r>
          </a:p>
        </p:txBody>
      </p:sp>
      <p:pic>
        <p:nvPicPr>
          <p:cNvPr id="2054" name="Picture 6" descr="http://wiki.eduvdom.com/_media/subjects/geometry/%D1%82%D1%80%D0%B5%D1%83%D0%B3%D0%BE%D0%BB%D1%8C%D0%BD%D0%B8%D0%BA_%D0%BF%D1%80%D1%8F%D0%BC%D0%BE%D1%83%D0%B3%D0%BE%D0%BB%D1%8C%D0%BD%D0%B8%D0%BA_%D1%80%D0%BE%D0%BC%D0%B1_%D0%BA%D1%80%D1%83%D0%B3_103.png?w=400&amp;tok=088db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1319" y="2514600"/>
            <a:ext cx="38100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Фигура называется симметричной относительно прямой а, если для каждой точки  фигуры симметричная ей точка относительно прямой а  также принадлежит этой фигуре. </a:t>
            </a:r>
          </a:p>
          <a:p>
            <a:r>
              <a:rPr lang="ru-RU" dirty="0"/>
              <a:t>Задание: Какие фигуры изображены на рисунке и  сколько осей  симметрии у каждой фигуры вы видите?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628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rosdo.ru/ouazoc/%D0%A3%D1%80%D0%BE%D0%BA+%D0%B3%D0%B5%D0%BE%D0%BC%D0%B5%D1%82%D1%80%D0%B8%D0%B8.+8+%D0%BA%D0%BB%D0%B0%D1%81%D1%81.+%D0%9A%D1%80%D0%B0%D1%81%D0%BE%D1%82%D0%B0+%D1%81%D0%B8%D0%BC%D0%BC%D0%B5%D1%82%D1%80%D0%B8%D0%B8.+%D0%A6%D0%B5%D0%BB%D0%B8+%D1%83%D1%80%D0%BE%D0%BA%D0%B0%3A+%D0%9F%D0%BE%D0%B2%D1%82%D0%BE%D1%80%D0%B8%D1%82%D1%8C+%D0%BF%D0%BE%D0%BD%D1%8F%D1%82%D0%B8%D0%B5+%D0%BE%D1%81%D0%B5%D0%B2%D0%BE%D0%B9+%D0%B8+%D1%86%D0%B5%D0%BD%D1%82%D1%80%D0%B0%D0%BB%D1%8C%D0%BD%D0%BE%D0%B9+%D1%81%D0%B8%D0%BC%D0%BC%D0%B5%D1%82%D1%80%D0%B8%D0%B8c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82" y="571500"/>
            <a:ext cx="757361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001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rosdo.ru/ouazoc/%D0%A3%D1%80%D0%BE%D0%BA+%D0%B3%D0%B5%D0%BE%D0%BC%D0%B5%D1%82%D1%80%D0%B8%D0%B8.+8+%D0%BA%D0%BB%D0%B0%D1%81%D1%81.+%D0%9A%D1%80%D0%B0%D1%81%D0%BE%D1%82%D0%B0+%D1%81%D0%B8%D0%BC%D0%BC%D0%B5%D1%82%D1%80%D0%B8%D0%B8.+%D0%A6%D0%B5%D0%BB%D0%B8+%D1%83%D1%80%D0%BE%D0%BA%D0%B0%3A+%D0%9F%D0%BE%D0%B2%D1%82%D0%BE%D1%80%D0%B8%D1%82%D1%8C+%D0%BF%D0%BE%D0%BD%D1%8F%D1%82%D0%B8%D0%B5+%D0%BE%D1%81%D0%B5%D0%B2%D0%BE%D0%B9+%D0%B8+%D1%86%D0%B5%D0%BD%D1%82%D1%80%D0%B0%D0%BB%D1%8C%D0%BD%D0%BE%D0%B9+%D1%81%D0%B8%D0%BC%D0%BC%D0%B5%D1%82%D1%80%D0%B8%D0%B8c/img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90" y="225289"/>
            <a:ext cx="10535479" cy="616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231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Симметричность точки относительно прямой.</a:t>
            </a:r>
          </a:p>
        </p:txBody>
      </p:sp>
      <p:pic>
        <p:nvPicPr>
          <p:cNvPr id="1028" name="Picture 4" descr="http://refdt.ru/tw_files2/urls_5/31/d-30884/30884_html_bd5e9c4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5809" y="1846263"/>
            <a:ext cx="372102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Две точки М и М1 называются симметричными относительно прямой а , если эта прямая проходит  через середину ММ1 и перпендикулярна к нему. </a:t>
            </a:r>
          </a:p>
          <a:p>
            <a:endParaRPr lang="ru-RU" dirty="0"/>
          </a:p>
          <a:p>
            <a:r>
              <a:rPr lang="ru-RU" dirty="0"/>
              <a:t>Каждая  точка прямой  а считается симметричной самой себе. Точка Р симметрична сама себе относительно прямой а. Прямая а-ось симметрии.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684104" y="4518991"/>
            <a:ext cx="13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58887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340</TotalTime>
  <Words>359</Words>
  <Application>Microsoft Office PowerPoint</Application>
  <PresentationFormat>Широкоэкранный</PresentationFormat>
  <Paragraphs>39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Calibri</vt:lpstr>
      <vt:lpstr>Calibri Light</vt:lpstr>
      <vt:lpstr>Ретро</vt:lpstr>
      <vt:lpstr>Центральная и осевая симметрия</vt:lpstr>
      <vt:lpstr>Цели:</vt:lpstr>
      <vt:lpstr>Содержание</vt:lpstr>
      <vt:lpstr>Презентация PowerPoint</vt:lpstr>
      <vt:lpstr>Осевая и центральная симметрия</vt:lpstr>
      <vt:lpstr>Симметрия фигуры относительно прямой.</vt:lpstr>
      <vt:lpstr>Презентация PowerPoint</vt:lpstr>
      <vt:lpstr>Презентация PowerPoint</vt:lpstr>
      <vt:lpstr>Симметричность точки относительно прямой.</vt:lpstr>
      <vt:lpstr>Симметричность точки относительно точки</vt:lpstr>
      <vt:lpstr>Симметричность фигуры относительно точки.</vt:lpstr>
      <vt:lpstr>Презентация PowerPoint</vt:lpstr>
      <vt:lpstr>Презентация PowerPoint</vt:lpstr>
      <vt:lpstr>Симметрия в природе</vt:lpstr>
      <vt:lpstr>Презентация PowerPoint</vt:lpstr>
      <vt:lpstr>Презентация PowerPoint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Центральная и осевая симметрия</dc:title>
  <dc:creator>Кирилл Адушев</dc:creator>
  <cp:lastModifiedBy>Elena</cp:lastModifiedBy>
  <cp:revision>33</cp:revision>
  <cp:lastPrinted>2016-10-05T11:15:45Z</cp:lastPrinted>
  <dcterms:created xsi:type="dcterms:W3CDTF">2016-09-17T11:18:34Z</dcterms:created>
  <dcterms:modified xsi:type="dcterms:W3CDTF">2024-01-23T03:53:10Z</dcterms:modified>
</cp:coreProperties>
</file>